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5" r:id="rId4"/>
    <p:sldId id="267" r:id="rId5"/>
    <p:sldId id="269" r:id="rId6"/>
    <p:sldId id="268" r:id="rId7"/>
    <p:sldId id="270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DÁ TEU CORAÇÃO</a:t>
            </a:r>
            <a:br>
              <a:rPr lang="pt-BR" dirty="0"/>
            </a:br>
            <a:r>
              <a:rPr lang="pt-BR" dirty="0"/>
              <a:t>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DÁ TEU CORAÇÃO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143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B809559-C665-4CCB-82DC-D4E3380932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21508" y="1275606"/>
            <a:ext cx="9144000" cy="4011612"/>
          </a:xfrm>
        </p:spPr>
        <p:txBody>
          <a:bodyPr>
            <a:normAutofit fontScale="77500" lnSpcReduction="20000"/>
          </a:bodyPr>
          <a:lstStyle/>
          <a:p>
            <a:r>
              <a:rPr lang="pt-BR" sz="5700" dirty="0"/>
              <a:t>Queres o teu vil pecado vencer? </a:t>
            </a:r>
          </a:p>
          <a:p>
            <a:r>
              <a:rPr lang="pt-BR" sz="5700" dirty="0"/>
              <a:t>Dá teu coração a Jesus. </a:t>
            </a:r>
          </a:p>
          <a:p>
            <a:r>
              <a:rPr lang="pt-BR" sz="5700" dirty="0"/>
              <a:t>Queres também </a:t>
            </a:r>
          </a:p>
          <a:p>
            <a:r>
              <a:rPr lang="pt-BR" sz="5700" dirty="0"/>
              <a:t>Seu favor receber? </a:t>
            </a:r>
          </a:p>
          <a:p>
            <a:r>
              <a:rPr lang="pt-BR" sz="5700" dirty="0"/>
              <a:t>Dá teu coração a Jesus.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2509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DÁ TEU CORAÇÃO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988A98-3094-490E-B757-7B19178516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Já chega de hesitação! </a:t>
            </a:r>
          </a:p>
          <a:p>
            <a:r>
              <a:rPr lang="pt-BR" dirty="0"/>
              <a:t>Já chega de oposição! </a:t>
            </a:r>
          </a:p>
          <a:p>
            <a:r>
              <a:rPr lang="pt-BR" dirty="0"/>
              <a:t>Ó, busca em Cristo o perdão, </a:t>
            </a:r>
          </a:p>
          <a:p>
            <a:r>
              <a:rPr lang="pt-BR" dirty="0"/>
              <a:t>E dá-Lhe teu coração!</a:t>
            </a:r>
          </a:p>
        </p:txBody>
      </p:sp>
    </p:spTree>
    <p:extLst>
      <p:ext uri="{BB962C8B-B14F-4D97-AF65-F5344CB8AC3E}">
        <p14:creationId xmlns:p14="http://schemas.microsoft.com/office/powerpoint/2010/main" val="3837227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DÁ TEU CORAÇÃO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Em santidade desejas viver? </a:t>
            </a:r>
          </a:p>
          <a:p>
            <a:r>
              <a:rPr lang="pt-BR" dirty="0"/>
              <a:t>Dá teu coração a Jesus. </a:t>
            </a:r>
          </a:p>
          <a:p>
            <a:r>
              <a:rPr lang="pt-BR" dirty="0"/>
              <a:t>Queres do Espírito </a:t>
            </a:r>
          </a:p>
          <a:p>
            <a:r>
              <a:rPr lang="pt-BR" dirty="0"/>
              <a:t>Santo o poder? </a:t>
            </a:r>
          </a:p>
          <a:p>
            <a:r>
              <a:rPr lang="pt-BR" dirty="0"/>
              <a:t>Dá teu coração a Jesus.</a:t>
            </a:r>
          </a:p>
        </p:txBody>
      </p:sp>
    </p:spTree>
    <p:extLst>
      <p:ext uri="{BB962C8B-B14F-4D97-AF65-F5344CB8AC3E}">
        <p14:creationId xmlns:p14="http://schemas.microsoft.com/office/powerpoint/2010/main" val="956984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DÁ TEU CORAÇÃO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988A98-3094-490E-B757-7B19178516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Já chega de hesitação! </a:t>
            </a:r>
          </a:p>
          <a:p>
            <a:r>
              <a:rPr lang="pt-BR" dirty="0"/>
              <a:t>Já chega de oposição! </a:t>
            </a:r>
          </a:p>
          <a:p>
            <a:r>
              <a:rPr lang="pt-BR" dirty="0"/>
              <a:t>Ó, busca em Cristo o perdão, </a:t>
            </a:r>
          </a:p>
          <a:p>
            <a:r>
              <a:rPr lang="pt-BR" dirty="0"/>
              <a:t>E dá-Lhe teu coração!</a:t>
            </a:r>
          </a:p>
        </p:txBody>
      </p:sp>
    </p:spTree>
    <p:extLst>
      <p:ext uri="{BB962C8B-B14F-4D97-AF65-F5344CB8AC3E}">
        <p14:creationId xmlns:p14="http://schemas.microsoft.com/office/powerpoint/2010/main" val="1983822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DÁ TEU CORAÇÃO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Queres, no Céu, </a:t>
            </a:r>
          </a:p>
          <a:p>
            <a:r>
              <a:rPr lang="pt-BR" dirty="0"/>
              <a:t>a teu Deus exaltar? </a:t>
            </a:r>
          </a:p>
          <a:p>
            <a:r>
              <a:rPr lang="pt-BR" dirty="0"/>
              <a:t>Dá teu coração a Jesus. </a:t>
            </a:r>
          </a:p>
          <a:p>
            <a:r>
              <a:rPr lang="pt-BR" dirty="0"/>
              <a:t>Queres a glória divina alcançar? </a:t>
            </a:r>
          </a:p>
          <a:p>
            <a:r>
              <a:rPr lang="pt-BR" dirty="0"/>
              <a:t>Dá teu coração a Jesus.</a:t>
            </a:r>
          </a:p>
        </p:txBody>
      </p:sp>
    </p:spTree>
    <p:extLst>
      <p:ext uri="{BB962C8B-B14F-4D97-AF65-F5344CB8AC3E}">
        <p14:creationId xmlns:p14="http://schemas.microsoft.com/office/powerpoint/2010/main" val="884709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DÁ TEU CORAÇÃO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988A98-3094-490E-B757-7B19178516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Já chega de hesitação! </a:t>
            </a:r>
          </a:p>
          <a:p>
            <a:r>
              <a:rPr lang="pt-BR" dirty="0"/>
              <a:t>Já chega de oposição! </a:t>
            </a:r>
          </a:p>
          <a:p>
            <a:r>
              <a:rPr lang="pt-BR" dirty="0"/>
              <a:t>Ó, busca em Cristo o perdão, </a:t>
            </a:r>
          </a:p>
          <a:p>
            <a:r>
              <a:rPr lang="pt-BR" dirty="0"/>
              <a:t>E dá-Lhe teu coração!</a:t>
            </a:r>
          </a:p>
        </p:txBody>
      </p:sp>
    </p:spTree>
    <p:extLst>
      <p:ext uri="{BB962C8B-B14F-4D97-AF65-F5344CB8AC3E}">
        <p14:creationId xmlns:p14="http://schemas.microsoft.com/office/powerpoint/2010/main" val="3336551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186</Words>
  <Application>Microsoft Office PowerPoint</Application>
  <PresentationFormat>Apresentação na tela (16:9)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DÁ TEU CORAÇÃO A JESUS</vt:lpstr>
      <vt:lpstr>DÁ TEU CORAÇÃO A JESUS</vt:lpstr>
      <vt:lpstr>DÁ TEU CORAÇÃO A JESUS</vt:lpstr>
      <vt:lpstr>DÁ TEU CORAÇÃO A JESUS</vt:lpstr>
      <vt:lpstr>DÁ TEU CORAÇÃO A JESUS</vt:lpstr>
      <vt:lpstr>DÁ TEU CORAÇÃO A JESUS</vt:lpstr>
      <vt:lpstr>DÁ TEU CORAÇÃO A JESUS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20</cp:revision>
  <dcterms:created xsi:type="dcterms:W3CDTF">2019-03-12T19:19:25Z</dcterms:created>
  <dcterms:modified xsi:type="dcterms:W3CDTF">2019-06-12T22:07:56Z</dcterms:modified>
</cp:coreProperties>
</file>